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5" r:id="rId6"/>
    <p:sldId id="262" r:id="rId7"/>
    <p:sldId id="266" r:id="rId8"/>
    <p:sldId id="267" r:id="rId9"/>
    <p:sldId id="268" r:id="rId10"/>
    <p:sldId id="282" r:id="rId11"/>
    <p:sldId id="281" r:id="rId12"/>
    <p:sldId id="269" r:id="rId13"/>
    <p:sldId id="283" r:id="rId14"/>
    <p:sldId id="270" r:id="rId15"/>
    <p:sldId id="284" r:id="rId16"/>
    <p:sldId id="286" r:id="rId17"/>
    <p:sldId id="288" r:id="rId18"/>
    <p:sldId id="289" r:id="rId19"/>
    <p:sldId id="290" r:id="rId20"/>
    <p:sldId id="291" r:id="rId21"/>
    <p:sldId id="292" r:id="rId22"/>
    <p:sldId id="293" r:id="rId23"/>
    <p:sldId id="285" r:id="rId24"/>
    <p:sldId id="287" r:id="rId25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FC1A7-ABEC-43E0-BEA2-89D29B753260}" v="135" dt="2020-08-23T11:16:44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6" d="100"/>
          <a:sy n="86" d="100"/>
        </p:scale>
        <p:origin x="15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366FC1A7-ABEC-43E0-BEA2-89D29B753260}"/>
    <pc:docChg chg="undo redo custSel addSld delSld modSld">
      <pc:chgData name="Mr Porter" userId="caeb4aa7-6afb-46a3-a995-19b0c182e2ba" providerId="ADAL" clId="{366FC1A7-ABEC-43E0-BEA2-89D29B753260}" dt="2020-08-23T11:16:58.569" v="1741" actId="20577"/>
      <pc:docMkLst>
        <pc:docMk/>
      </pc:docMkLst>
      <pc:sldChg chg="addSp delSp modSp mod">
        <pc:chgData name="Mr Porter" userId="caeb4aa7-6afb-46a3-a995-19b0c182e2ba" providerId="ADAL" clId="{366FC1A7-ABEC-43E0-BEA2-89D29B753260}" dt="2020-08-23T10:42:30.974" v="243"/>
        <pc:sldMkLst>
          <pc:docMk/>
          <pc:sldMk cId="3606514065" sldId="256"/>
        </pc:sldMkLst>
        <pc:spChg chg="mod">
          <ac:chgData name="Mr Porter" userId="caeb4aa7-6afb-46a3-a995-19b0c182e2ba" providerId="ADAL" clId="{366FC1A7-ABEC-43E0-BEA2-89D29B753260}" dt="2020-08-23T10:39:18.794" v="16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0:39:14.638" v="0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366FC1A7-ABEC-43E0-BEA2-89D29B753260}" dt="2020-08-23T10:42:30.974" v="243"/>
          <ac:picMkLst>
            <pc:docMk/>
            <pc:sldMk cId="3606514065" sldId="256"/>
            <ac:picMk id="1026" creationId="{52E0A560-DCE0-422C-AB07-4D333F32DEB1}"/>
          </ac:picMkLst>
        </pc:picChg>
      </pc:sldChg>
      <pc:sldChg chg="del">
        <pc:chgData name="Mr Porter" userId="caeb4aa7-6afb-46a3-a995-19b0c182e2ba" providerId="ADAL" clId="{366FC1A7-ABEC-43E0-BEA2-89D29B753260}" dt="2020-08-23T10:40:01.369" v="223" actId="47"/>
        <pc:sldMkLst>
          <pc:docMk/>
          <pc:sldMk cId="2124926539" sldId="258"/>
        </pc:sldMkLst>
      </pc:sldChg>
      <pc:sldChg chg="del">
        <pc:chgData name="Mr Porter" userId="caeb4aa7-6afb-46a3-a995-19b0c182e2ba" providerId="ADAL" clId="{366FC1A7-ABEC-43E0-BEA2-89D29B753260}" dt="2020-08-23T10:40:10.947" v="231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366FC1A7-ABEC-43E0-BEA2-89D29B753260}" dt="2020-08-23T10:40:10.244" v="230" actId="47"/>
        <pc:sldMkLst>
          <pc:docMk/>
          <pc:sldMk cId="1920951925" sldId="261"/>
        </pc:sldMkLst>
      </pc:sldChg>
      <pc:sldChg chg="addSp delSp modSp mod setBg">
        <pc:chgData name="Mr Porter" userId="caeb4aa7-6afb-46a3-a995-19b0c182e2ba" providerId="ADAL" clId="{366FC1A7-ABEC-43E0-BEA2-89D29B753260}" dt="2020-08-23T10:47:38.332" v="359" actId="18131"/>
        <pc:sldMkLst>
          <pc:docMk/>
          <pc:sldMk cId="3389500544" sldId="262"/>
        </pc:sldMkLst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4" creationId="{00000000-0000-0000-0000-000000000000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71" creationId="{4FAE1107-CEC3-4041-8BAA-CDB6F6759B35}"/>
          </ac:spMkLst>
        </pc:spChg>
        <pc:spChg chg="add del">
          <ac:chgData name="Mr Porter" userId="caeb4aa7-6afb-46a3-a995-19b0c182e2ba" providerId="ADAL" clId="{366FC1A7-ABEC-43E0-BEA2-89D29B753260}" dt="2020-08-23T10:44:33.029" v="293" actId="26606"/>
          <ac:spMkLst>
            <pc:docMk/>
            <pc:sldMk cId="3389500544" sldId="262"/>
            <ac:spMk id="135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5:32.991" v="305" actId="26606"/>
          <ac:spMkLst>
            <pc:docMk/>
            <pc:sldMk cId="3389500544" sldId="262"/>
            <ac:spMk id="2052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054" creationId="{81AEB8A9-B768-4E30-BA55-D919E6687343}"/>
          </ac:spMkLst>
        </pc:spChg>
        <pc:picChg chg="del">
          <ac:chgData name="Mr Porter" userId="caeb4aa7-6afb-46a3-a995-19b0c182e2ba" providerId="ADAL" clId="{366FC1A7-ABEC-43E0-BEA2-89D29B753260}" dt="2020-08-23T10:40:04.838" v="226" actId="478"/>
          <ac:picMkLst>
            <pc:docMk/>
            <pc:sldMk cId="3389500544" sldId="262"/>
            <ac:picMk id="1026" creationId="{EDD9BF8E-1ED6-4423-B758-BC2EAFF8F8CD}"/>
          </ac:picMkLst>
        </pc:picChg>
        <pc:picChg chg="add mod">
          <ac:chgData name="Mr Porter" userId="caeb4aa7-6afb-46a3-a995-19b0c182e2ba" providerId="ADAL" clId="{366FC1A7-ABEC-43E0-BEA2-89D29B753260}" dt="2020-08-23T10:47:38.332" v="359" actId="18131"/>
          <ac:picMkLst>
            <pc:docMk/>
            <pc:sldMk cId="3389500544" sldId="262"/>
            <ac:picMk id="2050" creationId="{341D95D9-C3CD-4E8F-AB7E-7B01C76AC54A}"/>
          </ac:picMkLst>
        </pc:picChg>
        <pc:cxnChg chg="add del">
          <ac:chgData name="Mr Porter" userId="caeb4aa7-6afb-46a3-a995-19b0c182e2ba" providerId="ADAL" clId="{366FC1A7-ABEC-43E0-BEA2-89D29B753260}" dt="2020-08-23T10:46:08.944" v="314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 del">
          <ac:chgData name="Mr Porter" userId="caeb4aa7-6afb-46a3-a995-19b0c182e2ba" providerId="ADAL" clId="{366FC1A7-ABEC-43E0-BEA2-89D29B753260}" dt="2020-08-23T10:44:33.029" v="293" actId="26606"/>
          <ac:cxnSpMkLst>
            <pc:docMk/>
            <pc:sldMk cId="3389500544" sldId="262"/>
            <ac:cxnSpMk id="137" creationId="{5814CCBE-423E-41B2-A9F3-82679F490EF4}"/>
          </ac:cxnSpMkLst>
        </pc:cxnChg>
        <pc:cxnChg chg="add del">
          <ac:chgData name="Mr Porter" userId="caeb4aa7-6afb-46a3-a995-19b0c182e2ba" providerId="ADAL" clId="{366FC1A7-ABEC-43E0-BEA2-89D29B753260}" dt="2020-08-23T10:45:32.991" v="305" actId="26606"/>
          <ac:cxnSpMkLst>
            <pc:docMk/>
            <pc:sldMk cId="3389500544" sldId="262"/>
            <ac:cxnSpMk id="2053" creationId="{5814CCBE-423E-41B2-A9F3-82679F490EF4}"/>
          </ac:cxnSpMkLst>
        </pc:cxnChg>
      </pc:sldChg>
      <pc:sldChg chg="del">
        <pc:chgData name="Mr Porter" userId="caeb4aa7-6afb-46a3-a995-19b0c182e2ba" providerId="ADAL" clId="{366FC1A7-ABEC-43E0-BEA2-89D29B753260}" dt="2020-08-23T10:40:03.728" v="225" actId="47"/>
        <pc:sldMkLst>
          <pc:docMk/>
          <pc:sldMk cId="4138916348" sldId="263"/>
        </pc:sldMkLst>
      </pc:sldChg>
      <pc:sldChg chg="del">
        <pc:chgData name="Mr Porter" userId="caeb4aa7-6afb-46a3-a995-19b0c182e2ba" providerId="ADAL" clId="{366FC1A7-ABEC-43E0-BEA2-89D29B753260}" dt="2020-08-23T10:40:03.010" v="224" actId="47"/>
        <pc:sldMkLst>
          <pc:docMk/>
          <pc:sldMk cId="2352776775" sldId="264"/>
        </pc:sldMkLst>
      </pc:sldChg>
      <pc:sldChg chg="modSp mod">
        <pc:chgData name="Mr Porter" userId="caeb4aa7-6afb-46a3-a995-19b0c182e2ba" providerId="ADAL" clId="{366FC1A7-ABEC-43E0-BEA2-89D29B753260}" dt="2020-08-23T10:39:58.416" v="222" actId="20577"/>
        <pc:sldMkLst>
          <pc:docMk/>
          <pc:sldMk cId="1086408598" sldId="265"/>
        </pc:sldMkLst>
        <pc:spChg chg="mod">
          <ac:chgData name="Mr Porter" userId="caeb4aa7-6afb-46a3-a995-19b0c182e2ba" providerId="ADAL" clId="{366FC1A7-ABEC-43E0-BEA2-89D29B753260}" dt="2020-08-23T10:39:58.416" v="222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modSp add mod">
        <pc:chgData name="Mr Porter" userId="caeb4aa7-6afb-46a3-a995-19b0c182e2ba" providerId="ADAL" clId="{366FC1A7-ABEC-43E0-BEA2-89D29B753260}" dt="2020-08-23T10:47:01.170" v="352" actId="20577"/>
        <pc:sldMkLst>
          <pc:docMk/>
          <pc:sldMk cId="4185204530" sldId="266"/>
        </pc:sldMkLst>
        <pc:spChg chg="mod">
          <ac:chgData name="Mr Porter" userId="caeb4aa7-6afb-46a3-a995-19b0c182e2ba" providerId="ADAL" clId="{366FC1A7-ABEC-43E0-BEA2-89D29B753260}" dt="2020-08-23T10:47:01.170" v="352" actId="20577"/>
          <ac:spMkLst>
            <pc:docMk/>
            <pc:sldMk cId="4185204530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45.565" v="347" actId="207"/>
          <ac:spMkLst>
            <pc:docMk/>
            <pc:sldMk cId="4185204530" sldId="266"/>
            <ac:spMk id="4" creationId="{00000000-0000-0000-0000-000000000000}"/>
          </ac:spMkLst>
        </pc:spChg>
      </pc:sldChg>
      <pc:sldChg chg="addSp modSp add mod">
        <pc:chgData name="Mr Porter" userId="caeb4aa7-6afb-46a3-a995-19b0c182e2ba" providerId="ADAL" clId="{366FC1A7-ABEC-43E0-BEA2-89D29B753260}" dt="2020-08-23T10:50:04.070" v="515" actId="20577"/>
        <pc:sldMkLst>
          <pc:docMk/>
          <pc:sldMk cId="3176927581" sldId="267"/>
        </pc:sldMkLst>
        <pc:spChg chg="mod">
          <ac:chgData name="Mr Porter" userId="caeb4aa7-6afb-46a3-a995-19b0c182e2ba" providerId="ADAL" clId="{366FC1A7-ABEC-43E0-BEA2-89D29B753260}" dt="2020-08-23T10:50:04.070" v="515" actId="20577"/>
          <ac:spMkLst>
            <pc:docMk/>
            <pc:sldMk cId="3176927581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7:53.694" v="368" actId="20577"/>
          <ac:spMkLst>
            <pc:docMk/>
            <pc:sldMk cId="3176927581" sldId="26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49:23.908" v="378" actId="1076"/>
          <ac:picMkLst>
            <pc:docMk/>
            <pc:sldMk cId="3176927581" sldId="267"/>
            <ac:picMk id="3074" creationId="{E30711CB-9683-4FBF-8438-9967B9CF0F0C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1:30.174" v="573" actId="14100"/>
        <pc:sldMkLst>
          <pc:docMk/>
          <pc:sldMk cId="1815665733" sldId="268"/>
        </pc:sldMkLst>
        <pc:spChg chg="mod">
          <ac:chgData name="Mr Porter" userId="caeb4aa7-6afb-46a3-a995-19b0c182e2ba" providerId="ADAL" clId="{366FC1A7-ABEC-43E0-BEA2-89D29B753260}" dt="2020-08-23T10:50:44.773" v="569" actId="113"/>
          <ac:spMkLst>
            <pc:docMk/>
            <pc:sldMk cId="1815665733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0:21.225" v="559" actId="20577"/>
          <ac:spMkLst>
            <pc:docMk/>
            <pc:sldMk cId="1815665733" sldId="268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1:30.174" v="573" actId="14100"/>
          <ac:picMkLst>
            <pc:docMk/>
            <pc:sldMk cId="1815665733" sldId="268"/>
            <ac:picMk id="4098" creationId="{CB921423-9E3A-4AAF-8260-62D5579029BA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7:16.163" v="808"/>
        <pc:sldMkLst>
          <pc:docMk/>
          <pc:sldMk cId="2651802617" sldId="269"/>
        </pc:sldMkLst>
        <pc:spChg chg="mod">
          <ac:chgData name="Mr Porter" userId="caeb4aa7-6afb-46a3-a995-19b0c182e2ba" providerId="ADAL" clId="{366FC1A7-ABEC-43E0-BEA2-89D29B753260}" dt="2020-08-23T10:57:12.033" v="807" actId="403"/>
          <ac:spMkLst>
            <pc:docMk/>
            <pc:sldMk cId="2651802617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1:43.303" v="582" actId="20577"/>
          <ac:spMkLst>
            <pc:docMk/>
            <pc:sldMk cId="2651802617" sldId="26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3:49.130" v="714" actId="14100"/>
          <ac:picMkLst>
            <pc:docMk/>
            <pc:sldMk cId="2651802617" sldId="269"/>
            <ac:picMk id="5122" creationId="{230D7CFD-0C36-43CA-A6D9-148519B782F6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4:54.167" v="752" actId="14100"/>
        <pc:sldMkLst>
          <pc:docMk/>
          <pc:sldMk cId="3675072080" sldId="270"/>
        </pc:sldMkLst>
        <pc:spChg chg="mod">
          <ac:chgData name="Mr Porter" userId="caeb4aa7-6afb-46a3-a995-19b0c182e2ba" providerId="ADAL" clId="{366FC1A7-ABEC-43E0-BEA2-89D29B753260}" dt="2020-08-23T10:54:10.761" v="742" actId="403"/>
          <ac:spMkLst>
            <pc:docMk/>
            <pc:sldMk cId="3675072080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3:58.629" v="738" actId="20577"/>
          <ac:spMkLst>
            <pc:docMk/>
            <pc:sldMk cId="3675072080" sldId="27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4:54.167" v="752" actId="14100"/>
          <ac:picMkLst>
            <pc:docMk/>
            <pc:sldMk cId="3675072080" sldId="270"/>
            <ac:picMk id="6146" creationId="{1DCC6567-7410-4F3A-BB44-024989BEBAAE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5:41.395" v="771" actId="14100"/>
        <pc:sldMkLst>
          <pc:docMk/>
          <pc:sldMk cId="3479119350" sldId="271"/>
        </pc:sldMkLst>
        <pc:spChg chg="mod">
          <ac:chgData name="Mr Porter" userId="caeb4aa7-6afb-46a3-a995-19b0c182e2ba" providerId="ADAL" clId="{366FC1A7-ABEC-43E0-BEA2-89D29B753260}" dt="2020-08-23T10:55:13.273" v="767" actId="403"/>
          <ac:spMkLst>
            <pc:docMk/>
            <pc:sldMk cId="3479119350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03.064" v="763" actId="20577"/>
          <ac:spMkLst>
            <pc:docMk/>
            <pc:sldMk cId="3479119350" sldId="27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5:41.395" v="771" actId="14100"/>
          <ac:picMkLst>
            <pc:docMk/>
            <pc:sldMk cId="3479119350" sldId="271"/>
            <ac:picMk id="7170" creationId="{43CBE429-BF69-4049-8F18-BBEC2869A4E1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6:44.997" v="795" actId="14100"/>
        <pc:sldMkLst>
          <pc:docMk/>
          <pc:sldMk cId="1491137677" sldId="272"/>
        </pc:sldMkLst>
        <pc:spChg chg="mod">
          <ac:chgData name="Mr Porter" userId="caeb4aa7-6afb-46a3-a995-19b0c182e2ba" providerId="ADAL" clId="{366FC1A7-ABEC-43E0-BEA2-89D29B753260}" dt="2020-08-23T10:56:06.878" v="790" actId="27636"/>
          <ac:spMkLst>
            <pc:docMk/>
            <pc:sldMk cId="1491137677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56.425" v="783" actId="20577"/>
          <ac:spMkLst>
            <pc:docMk/>
            <pc:sldMk cId="1491137677" sldId="272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6:44.997" v="795" actId="14100"/>
          <ac:picMkLst>
            <pc:docMk/>
            <pc:sldMk cId="1491137677" sldId="272"/>
            <ac:picMk id="8194" creationId="{5FCFB228-B891-4858-95D9-AFB83B0DE6A5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9:15.801" v="949"/>
        <pc:sldMkLst>
          <pc:docMk/>
          <pc:sldMk cId="2552166137" sldId="273"/>
        </pc:sldMkLst>
        <pc:spChg chg="mod">
          <ac:chgData name="Mr Porter" userId="caeb4aa7-6afb-46a3-a995-19b0c182e2ba" providerId="ADAL" clId="{366FC1A7-ABEC-43E0-BEA2-89D29B753260}" dt="2020-08-23T10:59:10.324" v="948" actId="20577"/>
          <ac:spMkLst>
            <pc:docMk/>
            <pc:sldMk cId="2552166137" sldId="27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6:57.700" v="804" actId="20577"/>
          <ac:spMkLst>
            <pc:docMk/>
            <pc:sldMk cId="2552166137" sldId="27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7:41.763" v="811" actId="14100"/>
          <ac:picMkLst>
            <pc:docMk/>
            <pc:sldMk cId="2552166137" sldId="273"/>
            <ac:picMk id="9218" creationId="{66108B66-EB5E-49BE-B4F0-9121EEC5009B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9:44.533" v="967" actId="1076"/>
        <pc:sldMkLst>
          <pc:docMk/>
          <pc:sldMk cId="2547974522" sldId="274"/>
        </pc:sldMkLst>
        <pc:spChg chg="mod">
          <ac:chgData name="Mr Porter" userId="caeb4aa7-6afb-46a3-a995-19b0c182e2ba" providerId="ADAL" clId="{366FC1A7-ABEC-43E0-BEA2-89D29B753260}" dt="2020-08-23T10:59:36.305" v="964" actId="403"/>
          <ac:spMkLst>
            <pc:docMk/>
            <pc:sldMk cId="2547974522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24.442" v="960" actId="20577"/>
          <ac:spMkLst>
            <pc:docMk/>
            <pc:sldMk cId="2547974522" sldId="274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9:44.533" v="967" actId="1076"/>
          <ac:picMkLst>
            <pc:docMk/>
            <pc:sldMk cId="2547974522" sldId="274"/>
            <ac:picMk id="3" creationId="{56FDF9CC-E9F1-41DD-BC6E-645B05B90E32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0:39.801" v="987" actId="1076"/>
        <pc:sldMkLst>
          <pc:docMk/>
          <pc:sldMk cId="2218437139" sldId="275"/>
        </pc:sldMkLst>
        <pc:spChg chg="mod">
          <ac:chgData name="Mr Porter" userId="caeb4aa7-6afb-46a3-a995-19b0c182e2ba" providerId="ADAL" clId="{366FC1A7-ABEC-43E0-BEA2-89D29B753260}" dt="2020-08-23T11:00:05.307" v="984" actId="403"/>
          <ac:spMkLst>
            <pc:docMk/>
            <pc:sldMk cId="2218437139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54.880" v="978" actId="20577"/>
          <ac:spMkLst>
            <pc:docMk/>
            <pc:sldMk cId="2218437139" sldId="275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0:39.801" v="987" actId="1076"/>
          <ac:picMkLst>
            <pc:docMk/>
            <pc:sldMk cId="2218437139" sldId="275"/>
            <ac:picMk id="10242" creationId="{2BFF11AD-9D21-44A0-8AC9-A0571F50BF88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1:49.907" v="1018" actId="1076"/>
        <pc:sldMkLst>
          <pc:docMk/>
          <pc:sldMk cId="459930118" sldId="276"/>
        </pc:sldMkLst>
        <pc:spChg chg="mod">
          <ac:chgData name="Mr Porter" userId="caeb4aa7-6afb-46a3-a995-19b0c182e2ba" providerId="ADAL" clId="{366FC1A7-ABEC-43E0-BEA2-89D29B753260}" dt="2020-08-23T11:01:06.777" v="1009"/>
          <ac:spMkLst>
            <pc:docMk/>
            <pc:sldMk cId="459930118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0:59.575" v="1008" actId="404"/>
          <ac:spMkLst>
            <pc:docMk/>
            <pc:sldMk cId="459930118" sldId="276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1:49.907" v="1018" actId="1076"/>
          <ac:picMkLst>
            <pc:docMk/>
            <pc:sldMk cId="459930118" sldId="276"/>
            <ac:picMk id="11266" creationId="{1682E6C3-14FC-40A2-B611-2D38FDE9F959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5:35.878" v="1412" actId="1076"/>
        <pc:sldMkLst>
          <pc:docMk/>
          <pc:sldMk cId="1139307453" sldId="277"/>
        </pc:sldMkLst>
        <pc:spChg chg="mod">
          <ac:chgData name="Mr Porter" userId="caeb4aa7-6afb-46a3-a995-19b0c182e2ba" providerId="ADAL" clId="{366FC1A7-ABEC-43E0-BEA2-89D29B753260}" dt="2020-08-23T11:05:13.983" v="1407" actId="20577"/>
          <ac:spMkLst>
            <pc:docMk/>
            <pc:sldMk cId="1139307453" sldId="27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3:11.571" v="1026" actId="404"/>
          <ac:spMkLst>
            <pc:docMk/>
            <pc:sldMk cId="1139307453" sldId="27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5:35.878" v="1412" actId="1076"/>
          <ac:picMkLst>
            <pc:docMk/>
            <pc:sldMk cId="1139307453" sldId="277"/>
            <ac:picMk id="12290" creationId="{BBE5B5E6-4D2E-406D-B769-5C0D645B0AEC}"/>
          </ac:picMkLst>
        </pc:picChg>
      </pc:sldChg>
      <pc:sldChg chg="addSp delSp modSp add mod modClrScheme delDesignElem chgLayout">
        <pc:chgData name="Mr Porter" userId="caeb4aa7-6afb-46a3-a995-19b0c182e2ba" providerId="ADAL" clId="{366FC1A7-ABEC-43E0-BEA2-89D29B753260}" dt="2020-08-23T11:07:59.611" v="1537" actId="1076"/>
        <pc:sldMkLst>
          <pc:docMk/>
          <pc:sldMk cId="1389045265" sldId="278"/>
        </pc:sldMkLst>
        <pc:spChg chg="mod ord">
          <ac:chgData name="Mr Porter" userId="caeb4aa7-6afb-46a3-a995-19b0c182e2ba" providerId="ADAL" clId="{366FC1A7-ABEC-43E0-BEA2-89D29B753260}" dt="2020-08-23T11:07:54.221" v="1535" actId="1076"/>
          <ac:spMkLst>
            <pc:docMk/>
            <pc:sldMk cId="1389045265" sldId="278"/>
            <ac:spMk id="2" creationId="{00000000-0000-0000-0000-000000000000}"/>
          </ac:spMkLst>
        </pc:spChg>
        <pc:spChg chg="mod ord">
          <ac:chgData name="Mr Porter" userId="caeb4aa7-6afb-46a3-a995-19b0c182e2ba" providerId="ADAL" clId="{366FC1A7-ABEC-43E0-BEA2-89D29B753260}" dt="2020-08-23T11:07:50.596" v="1534" actId="207"/>
          <ac:spMkLst>
            <pc:docMk/>
            <pc:sldMk cId="1389045265" sldId="278"/>
            <ac:spMk id="4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7" creationId="{E79AD7C8-221B-419A-AC38-AACA38B229F4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8" creationId="{9781CE85-29CC-424B-BEBC-2C249123DFD3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9" creationId="{3F122684-8FAD-4202-A043-45094CC1BB9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0" creationId="{AA87EB86-086C-4F2B-9AF0-74C80C011236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1" creationId="{E4E50E9F-A77E-4C81-AFDA-D3362C1211C9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2" creationId="{F41037DF-8BA5-43B3-8192-65E31E3BA63A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3" creationId="{761983C2-C38C-4DBE-974E-EABEB4197648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4" creationId="{973A1E8C-29E3-431D-80D3-779D4F2ECFC5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5" creationId="{1872D1BB-92DD-42F7-92D0-1C7D908CFA7E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6" creationId="{F3563341-FE79-4F93-A685-5BE870BEAD09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8" creationId="{39071CE2-350B-426E-8A75-FF14B2F9841D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9" creationId="{40FFB741-1AB0-4798-8F99-6B923C3E9D43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0" creationId="{8F961466-7136-4B17-9B9B-EA1B82E4DBF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1" creationId="{B567E072-D4E9-4EC0-B4B4-A360AB3E8FB6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2" creationId="{8FA39C5C-1E17-4B68-8F76-60C0EC4D04F1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3" creationId="{A8C98435-44F3-42E1-9F65-5A81667BE73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4" creationId="{EBB2E027-F07B-4E5A-A3EA-100E3018E74F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5" creationId="{2FBF5877-3B63-4F8F-B4B6-4038AC97A2B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6" creationId="{5BF03767-FDA2-4CC6-BCA4-4B12611A0AE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7" creationId="{ED25D7AE-76D3-4A65-B5AF-8189E8C7CC08}"/>
          </ac:spMkLst>
        </pc:spChg>
        <pc:spChg chg="del">
          <ac:chgData name="Mr Porter" userId="caeb4aa7-6afb-46a3-a995-19b0c182e2ba" providerId="ADAL" clId="{366FC1A7-ABEC-43E0-BEA2-89D29B753260}" dt="2020-08-23T11:07:43.344" v="1533" actId="700"/>
          <ac:spMkLst>
            <pc:docMk/>
            <pc:sldMk cId="1389045265" sldId="278"/>
            <ac:spMk id="71" creationId="{4FAE1107-CEC3-4041-8BAA-CDB6F6759B35}"/>
          </ac:spMkLst>
        </pc:spChg>
        <pc:grpChg chg="add del mod">
          <ac:chgData name="Mr Porter" userId="caeb4aa7-6afb-46a3-a995-19b0c182e2ba" providerId="ADAL" clId="{366FC1A7-ABEC-43E0-BEA2-89D29B753260}" dt="2020-08-23T11:07:16.610" v="1529" actId="478"/>
          <ac:grpSpMkLst>
            <pc:docMk/>
            <pc:sldMk cId="1389045265" sldId="278"/>
            <ac:grpSpMk id="6" creationId="{EE8957FB-22CB-4097-A3C7-ACD29E6077D2}"/>
          </ac:grpSpMkLst>
        </pc:grpChg>
        <pc:grpChg chg="add mod">
          <ac:chgData name="Mr Porter" userId="caeb4aa7-6afb-46a3-a995-19b0c182e2ba" providerId="ADAL" clId="{366FC1A7-ABEC-43E0-BEA2-89D29B753260}" dt="2020-08-23T11:07:59.611" v="1537" actId="1076"/>
          <ac:grpSpMkLst>
            <pc:docMk/>
            <pc:sldMk cId="1389045265" sldId="278"/>
            <ac:grpSpMk id="17" creationId="{04B80442-D7C1-47EC-AE30-C1A89C624B99}"/>
          </ac:grpSpMkLst>
        </pc:grpChg>
        <pc:cxnChg chg="del">
          <ac:chgData name="Mr Porter" userId="caeb4aa7-6afb-46a3-a995-19b0c182e2ba" providerId="ADAL" clId="{366FC1A7-ABEC-43E0-BEA2-89D29B753260}" dt="2020-08-23T11:07:43.344" v="1533" actId="700"/>
          <ac:cxnSpMkLst>
            <pc:docMk/>
            <pc:sldMk cId="1389045265" sldId="278"/>
            <ac:cxnSpMk id="73" creationId="{1AEA88FB-F5DD-45CE-AAE1-7B33D0ABDD25}"/>
          </ac:cxnSpMkLst>
        </pc:cxnChg>
      </pc:sldChg>
      <pc:sldChg chg="addSp modSp add mod">
        <pc:chgData name="Mr Porter" userId="caeb4aa7-6afb-46a3-a995-19b0c182e2ba" providerId="ADAL" clId="{366FC1A7-ABEC-43E0-BEA2-89D29B753260}" dt="2020-08-23T11:09:10.098" v="1555" actId="14100"/>
        <pc:sldMkLst>
          <pc:docMk/>
          <pc:sldMk cId="1676445460" sldId="279"/>
        </pc:sldMkLst>
        <pc:spChg chg="mod">
          <ac:chgData name="Mr Porter" userId="caeb4aa7-6afb-46a3-a995-19b0c182e2ba" providerId="ADAL" clId="{366FC1A7-ABEC-43E0-BEA2-89D29B753260}" dt="2020-08-23T11:08:16.414" v="1549"/>
          <ac:spMkLst>
            <pc:docMk/>
            <pc:sldMk cId="1676445460" sldId="27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8:08.751" v="1548" actId="20577"/>
          <ac:spMkLst>
            <pc:docMk/>
            <pc:sldMk cId="1676445460" sldId="27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9:10.098" v="1555" actId="14100"/>
          <ac:picMkLst>
            <pc:docMk/>
            <pc:sldMk cId="1676445460" sldId="279"/>
            <ac:picMk id="14338" creationId="{580AC647-0CB9-468E-BA7D-68670FCB0D0E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0:12.184" v="1571" actId="14100"/>
        <pc:sldMkLst>
          <pc:docMk/>
          <pc:sldMk cId="2777406523" sldId="280"/>
        </pc:sldMkLst>
        <pc:spChg chg="mod">
          <ac:chgData name="Mr Porter" userId="caeb4aa7-6afb-46a3-a995-19b0c182e2ba" providerId="ADAL" clId="{366FC1A7-ABEC-43E0-BEA2-89D29B753260}" dt="2020-08-23T11:09:25.805" v="1557"/>
          <ac:spMkLst>
            <pc:docMk/>
            <pc:sldMk cId="2777406523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9:29.227" v="1567" actId="20577"/>
          <ac:spMkLst>
            <pc:docMk/>
            <pc:sldMk cId="2777406523" sldId="28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0:12.184" v="1571" actId="14100"/>
          <ac:picMkLst>
            <pc:docMk/>
            <pc:sldMk cId="2777406523" sldId="280"/>
            <ac:picMk id="15362" creationId="{AAA7FA69-1E49-4713-81E4-4537210EEB84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1:53.059" v="1618" actId="14100"/>
        <pc:sldMkLst>
          <pc:docMk/>
          <pc:sldMk cId="1570510554" sldId="281"/>
        </pc:sldMkLst>
        <pc:spChg chg="mod">
          <ac:chgData name="Mr Porter" userId="caeb4aa7-6afb-46a3-a995-19b0c182e2ba" providerId="ADAL" clId="{366FC1A7-ABEC-43E0-BEA2-89D29B753260}" dt="2020-08-23T11:10:57.302" v="1614" actId="20577"/>
          <ac:spMkLst>
            <pc:docMk/>
            <pc:sldMk cId="1570510554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0:22.709" v="1583" actId="20577"/>
          <ac:spMkLst>
            <pc:docMk/>
            <pc:sldMk cId="1570510554" sldId="28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1:53.059" v="1618" actId="14100"/>
          <ac:picMkLst>
            <pc:docMk/>
            <pc:sldMk cId="1570510554" sldId="281"/>
            <ac:picMk id="16386" creationId="{1CE2E06A-D464-4CFA-9FAF-164297D3B961}"/>
          </ac:picMkLst>
        </pc:picChg>
      </pc:sldChg>
      <pc:sldChg chg="addSp delSp modSp add mod">
        <pc:chgData name="Mr Porter" userId="caeb4aa7-6afb-46a3-a995-19b0c182e2ba" providerId="ADAL" clId="{366FC1A7-ABEC-43E0-BEA2-89D29B753260}" dt="2020-08-23T11:14:33.160" v="1675" actId="14100"/>
        <pc:sldMkLst>
          <pc:docMk/>
          <pc:sldMk cId="23417988" sldId="282"/>
        </pc:sldMkLst>
        <pc:spChg chg="mod">
          <ac:chgData name="Mr Porter" userId="caeb4aa7-6afb-46a3-a995-19b0c182e2ba" providerId="ADAL" clId="{366FC1A7-ABEC-43E0-BEA2-89D29B753260}" dt="2020-08-23T11:13:05.799" v="1666" actId="403"/>
          <ac:spMkLst>
            <pc:docMk/>
            <pc:sldMk cId="23417988" sldId="28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2:00.542" v="1625" actId="20577"/>
          <ac:spMkLst>
            <pc:docMk/>
            <pc:sldMk cId="23417988" sldId="282"/>
            <ac:spMk id="4" creationId="{00000000-0000-0000-0000-000000000000}"/>
          </ac:spMkLst>
        </pc:spChg>
        <pc:picChg chg="add del mod">
          <ac:chgData name="Mr Porter" userId="caeb4aa7-6afb-46a3-a995-19b0c182e2ba" providerId="ADAL" clId="{366FC1A7-ABEC-43E0-BEA2-89D29B753260}" dt="2020-08-23T11:14:28.300" v="1672" actId="478"/>
          <ac:picMkLst>
            <pc:docMk/>
            <pc:sldMk cId="23417988" sldId="282"/>
            <ac:picMk id="3" creationId="{156936FB-ED7D-46D3-AAAD-5E4AE0B80BBC}"/>
          </ac:picMkLst>
        </pc:picChg>
        <pc:picChg chg="add mod">
          <ac:chgData name="Mr Porter" userId="caeb4aa7-6afb-46a3-a995-19b0c182e2ba" providerId="ADAL" clId="{366FC1A7-ABEC-43E0-BEA2-89D29B753260}" dt="2020-08-23T11:14:33.160" v="1675" actId="14100"/>
          <ac:picMkLst>
            <pc:docMk/>
            <pc:sldMk cId="23417988" sldId="282"/>
            <ac:picMk id="17410" creationId="{9D49529D-C27D-47A3-A8D7-60D8AF6194A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6:58.569" v="1741" actId="20577"/>
        <pc:sldMkLst>
          <pc:docMk/>
          <pc:sldMk cId="1414409142" sldId="283"/>
        </pc:sldMkLst>
        <pc:spChg chg="mod">
          <ac:chgData name="Mr Porter" userId="caeb4aa7-6afb-46a3-a995-19b0c182e2ba" providerId="ADAL" clId="{366FC1A7-ABEC-43E0-BEA2-89D29B753260}" dt="2020-08-23T11:16:58.569" v="1741" actId="20577"/>
          <ac:spMkLst>
            <pc:docMk/>
            <pc:sldMk cId="1414409142" sldId="28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4.517" v="1729" actId="20577"/>
          <ac:spMkLst>
            <pc:docMk/>
            <pc:sldMk cId="1414409142" sldId="28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5:26.376" v="1692" actId="14100"/>
          <ac:picMkLst>
            <pc:docMk/>
            <pc:sldMk cId="1414409142" sldId="283"/>
            <ac:picMk id="3" creationId="{86698DE6-1829-4773-B422-4B7BCAC5480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6:40.235" v="1516" actId="1076"/>
        <pc:sldMkLst>
          <pc:docMk/>
          <pc:sldMk cId="355634360" sldId="284"/>
        </pc:sldMkLst>
        <pc:spChg chg="mod">
          <ac:chgData name="Mr Porter" userId="caeb4aa7-6afb-46a3-a995-19b0c182e2ba" providerId="ADAL" clId="{366FC1A7-ABEC-43E0-BEA2-89D29B753260}" dt="2020-08-23T11:06:23.289" v="1512" actId="113"/>
          <ac:spMkLst>
            <pc:docMk/>
            <pc:sldMk cId="355634360" sldId="284"/>
            <ac:spMk id="2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6:40.235" v="1516" actId="1076"/>
          <ac:picMkLst>
            <pc:docMk/>
            <pc:sldMk cId="355634360" sldId="284"/>
            <ac:picMk id="13314" creationId="{240ADD2C-9F39-4921-BF0E-5490E632F076}"/>
          </ac:picMkLst>
        </pc:pic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519222416" sldId="285"/>
        </pc:sldMkLst>
      </pc:sldChg>
      <pc:sldChg chg="addSp delSp modSp add mod">
        <pc:chgData name="Mr Porter" userId="caeb4aa7-6afb-46a3-a995-19b0c182e2ba" providerId="ADAL" clId="{366FC1A7-ABEC-43E0-BEA2-89D29B753260}" dt="2020-08-23T11:16:56.148" v="1740" actId="20577"/>
        <pc:sldMkLst>
          <pc:docMk/>
          <pc:sldMk cId="613500313" sldId="285"/>
        </pc:sldMkLst>
        <pc:spChg chg="mod">
          <ac:chgData name="Mr Porter" userId="caeb4aa7-6afb-46a3-a995-19b0c182e2ba" providerId="ADAL" clId="{366FC1A7-ABEC-43E0-BEA2-89D29B753260}" dt="2020-08-23T11:16:56.148" v="1740" actId="20577"/>
          <ac:spMkLst>
            <pc:docMk/>
            <pc:sldMk cId="613500313" sldId="28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2.299" v="1726" actId="20577"/>
          <ac:spMkLst>
            <pc:docMk/>
            <pc:sldMk cId="613500313" sldId="285"/>
            <ac:spMk id="4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1:16:30.564" v="1723" actId="478"/>
          <ac:picMkLst>
            <pc:docMk/>
            <pc:sldMk cId="613500313" sldId="285"/>
            <ac:picMk id="3" creationId="{86698DE6-1829-4773-B422-4B7BCAC54805}"/>
          </ac:picMkLst>
        </pc:picChg>
        <pc:picChg chg="add mod">
          <ac:chgData name="Mr Porter" userId="caeb4aa7-6afb-46a3-a995-19b0c182e2ba" providerId="ADAL" clId="{366FC1A7-ABEC-43E0-BEA2-89D29B753260}" dt="2020-08-23T11:16:44.095" v="1733" actId="14100"/>
          <ac:picMkLst>
            <pc:docMk/>
            <pc:sldMk cId="613500313" sldId="285"/>
            <ac:picMk id="5" creationId="{7B51B116-F638-4917-9B60-B048723D6C9E}"/>
          </ac:picMkLst>
        </pc:picChg>
      </pc:sldChg>
      <pc:sldChg chg="addSp delSp add del setBg delDesignElem">
        <pc:chgData name="Mr Porter" userId="caeb4aa7-6afb-46a3-a995-19b0c182e2ba" providerId="ADAL" clId="{366FC1A7-ABEC-43E0-BEA2-89D29B753260}" dt="2020-08-23T11:16:26.955" v="1721"/>
        <pc:sldMkLst>
          <pc:docMk/>
          <pc:sldMk cId="1404247049" sldId="285"/>
        </pc:sldMkLst>
        <pc:spChg chg="add del">
          <ac:chgData name="Mr Porter" userId="caeb4aa7-6afb-46a3-a995-19b0c182e2ba" providerId="ADAL" clId="{366FC1A7-ABEC-43E0-BEA2-89D29B753260}" dt="2020-08-23T11:16:26.955" v="1721"/>
          <ac:spMkLst>
            <pc:docMk/>
            <pc:sldMk cId="1404247049" sldId="285"/>
            <ac:spMk id="71" creationId="{4FAE1107-CEC3-4041-8BAA-CDB6F6759B35}"/>
          </ac:spMkLst>
        </pc:spChg>
        <pc:cxnChg chg="add del">
          <ac:chgData name="Mr Porter" userId="caeb4aa7-6afb-46a3-a995-19b0c182e2ba" providerId="ADAL" clId="{366FC1A7-ABEC-43E0-BEA2-89D29B753260}" dt="2020-08-23T11:16:26.955" v="1721"/>
          <ac:cxnSpMkLst>
            <pc:docMk/>
            <pc:sldMk cId="1404247049" sldId="285"/>
            <ac:cxnSpMk id="73" creationId="{1AEA88FB-F5DD-45CE-AAE1-7B33D0ABDD25}"/>
          </ac:cxnSpMkLst>
        </pc:cxn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3196052415" sldId="286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1830251901" sldId="287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2325034902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16/11/2022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lEyNWtM6MW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www.3dnatives.com/en/wp-content/uploads/sites/2/CADSoftware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" y="116632"/>
            <a:ext cx="9141545" cy="67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 smtClean="0">
                <a:solidFill>
                  <a:srgbClr val="FFFFFF"/>
                </a:solidFill>
              </a:rPr>
              <a:t>National 5 </a:t>
            </a:r>
            <a:r>
              <a:rPr lang="en-GB" sz="3700" dirty="0">
                <a:solidFill>
                  <a:srgbClr val="FFFFFF"/>
                </a:solidFill>
              </a:rPr>
              <a:t>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Commercial Manufacturing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FF"/>
                </a:solidFill>
              </a:rPr>
              <a:t>Advantages of cam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dirty="0"/>
              <a:t>The </a:t>
            </a:r>
            <a:r>
              <a:rPr lang="en-GB" sz="2400" b="1" dirty="0"/>
              <a:t>reliability</a:t>
            </a:r>
            <a:r>
              <a:rPr lang="en-GB" sz="2400" dirty="0"/>
              <a:t> of CAM systems result in higher productivity and therefore lower costs.</a:t>
            </a:r>
          </a:p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b="1" dirty="0"/>
              <a:t>Eliminates</a:t>
            </a:r>
            <a:r>
              <a:rPr lang="en-GB" sz="2400" dirty="0"/>
              <a:t> and limits </a:t>
            </a:r>
            <a:r>
              <a:rPr lang="en-GB" sz="2400" b="1" dirty="0"/>
              <a:t>human error</a:t>
            </a:r>
            <a:r>
              <a:rPr lang="en-GB" sz="2400" dirty="0"/>
              <a:t>.</a:t>
            </a:r>
          </a:p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dirty="0"/>
              <a:t>Programs can be </a:t>
            </a:r>
            <a:r>
              <a:rPr lang="en-GB" sz="2400" b="1" dirty="0"/>
              <a:t>easily updated </a:t>
            </a:r>
            <a:r>
              <a:rPr lang="en-GB" sz="2400" dirty="0"/>
              <a:t>and modified.</a:t>
            </a:r>
          </a:p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b="1" dirty="0"/>
              <a:t>Complex operations </a:t>
            </a:r>
            <a:r>
              <a:rPr lang="en-GB" sz="2400" dirty="0"/>
              <a:t>can be carried out easily.</a:t>
            </a:r>
          </a:p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dirty="0"/>
              <a:t>Once programs are operational, </a:t>
            </a:r>
            <a:r>
              <a:rPr lang="en-GB" sz="2400" b="1" dirty="0"/>
              <a:t>highly skilled operators </a:t>
            </a:r>
            <a:r>
              <a:rPr lang="en-GB" sz="2400" dirty="0"/>
              <a:t>are </a:t>
            </a:r>
            <a:r>
              <a:rPr lang="en-GB" sz="2400" b="1" dirty="0"/>
              <a:t>no longer required</a:t>
            </a:r>
            <a:r>
              <a:rPr lang="en-GB" sz="2400" dirty="0"/>
              <a:t>.</a:t>
            </a:r>
          </a:p>
          <a:p>
            <a:pPr marL="0" indent="0">
              <a:buClr>
                <a:srgbClr val="E32D91"/>
              </a:buClr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935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3011816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Disadvantages of cam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b="1" dirty="0"/>
              <a:t>Installation</a:t>
            </a:r>
            <a:r>
              <a:rPr lang="en-GB" sz="2400" dirty="0"/>
              <a:t> and </a:t>
            </a:r>
            <a:r>
              <a:rPr lang="en-GB" sz="2400" b="1" dirty="0"/>
              <a:t>start-up costs </a:t>
            </a:r>
            <a:r>
              <a:rPr lang="en-GB" sz="2400" dirty="0"/>
              <a:t>can be </a:t>
            </a:r>
            <a:r>
              <a:rPr lang="en-GB" sz="2400" b="1" dirty="0"/>
              <a:t>high</a:t>
            </a:r>
            <a:r>
              <a:rPr lang="en-GB" sz="2400" dirty="0"/>
              <a:t>.</a:t>
            </a:r>
          </a:p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b="1" dirty="0"/>
              <a:t>Skilled technicians are required </a:t>
            </a:r>
            <a:r>
              <a:rPr lang="en-GB" sz="2400" dirty="0"/>
              <a:t>for maintenance, resulting in high training costs.</a:t>
            </a:r>
          </a:p>
          <a:p>
            <a:pPr marL="0" indent="0">
              <a:buClr>
                <a:srgbClr val="E32D91"/>
              </a:buClr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401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Rapid Prototyping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 lnSpcReduction="10000"/>
          </a:bodyPr>
          <a:lstStyle/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b="1" dirty="0" smtClean="0"/>
              <a:t>Rapid prototyping is a CAD/CAM process that generates a 3D model instantly from a Computer aided drawing.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b="1" dirty="0" smtClean="0"/>
              <a:t>Advantages include-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dirty="0" smtClean="0"/>
              <a:t>Reasonably fast to produce a prototype.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dirty="0" smtClean="0"/>
              <a:t>The prototype can be made from the actual material the product is made from.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dirty="0" smtClean="0"/>
              <a:t>The level of accuracy is extremely high.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dirty="0" smtClean="0"/>
              <a:t>Moving parts can be created (Unlike models).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dirty="0" smtClean="0"/>
              <a:t>Models can be adapted and reproduced quickly.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dirty="0" smtClean="0"/>
              <a:t>The client can see the product as a high quality prototype.</a:t>
            </a:r>
            <a:endParaRPr lang="en-GB" sz="2000" dirty="0"/>
          </a:p>
        </p:txBody>
      </p:sp>
      <p:pic>
        <p:nvPicPr>
          <p:cNvPr id="2050" name="Picture 2" descr="https://engineeringproductdesign.com/wp-content/uploads/high-fidelity-prototy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5" y="3971924"/>
            <a:ext cx="4104466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Rapid Prototyping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b="1" dirty="0" smtClean="0"/>
              <a:t>Disadvantages include-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dirty="0" smtClean="0"/>
              <a:t>Added initial costs.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dirty="0" smtClean="0"/>
              <a:t>Some rapid prototyping processes are still expensive and not economical.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dirty="0" smtClean="0"/>
              <a:t>Requires skilled labour.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dirty="0" smtClean="0"/>
              <a:t>Overlooking key features that can not be prototyped.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dirty="0" smtClean="0"/>
              <a:t>End user confusion, customers mistaking it for the finished product.</a:t>
            </a:r>
          </a:p>
        </p:txBody>
      </p:sp>
      <p:pic>
        <p:nvPicPr>
          <p:cNvPr id="1026" name="Picture 2" descr="Rapid prototy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4509120"/>
            <a:ext cx="914055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3d printing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850608" cy="6480720"/>
          </a:xfrm>
        </p:spPr>
        <p:txBody>
          <a:bodyPr>
            <a:normAutofit/>
          </a:bodyPr>
          <a:lstStyle/>
          <a:p>
            <a:pPr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b="1" dirty="0" smtClean="0"/>
              <a:t> 3D printing is becoming more affordable and popular as a manufacturing technique.</a:t>
            </a:r>
          </a:p>
          <a:p>
            <a:pPr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000" b="1" dirty="0" smtClean="0"/>
              <a:t>Advantages include-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dirty="0" smtClean="0"/>
              <a:t>Flexible designs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dirty="0" smtClean="0"/>
              <a:t>Rapid prototyping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dirty="0" smtClean="0"/>
              <a:t>Print on demand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dirty="0" smtClean="0"/>
              <a:t>Strong and lightweight parts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dirty="0" smtClean="0"/>
              <a:t>Minimises waste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dirty="0" smtClean="0"/>
              <a:t>Cost effective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dirty="0" smtClean="0"/>
              <a:t>Ease of access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dirty="0" smtClean="0"/>
              <a:t>Environmentally friendly (reduces material waste/recyclable waste)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" y="2670048"/>
            <a:ext cx="4101816" cy="424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5013176"/>
            <a:ext cx="3816424" cy="13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3d printing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850608" cy="6480720"/>
          </a:xfrm>
        </p:spPr>
        <p:txBody>
          <a:bodyPr>
            <a:normAutofit/>
          </a:bodyPr>
          <a:lstStyle/>
          <a:p>
            <a:pPr mar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b="1" dirty="0" smtClean="0"/>
              <a:t>Disa</a:t>
            </a:r>
            <a:r>
              <a:rPr lang="en-GB" sz="2000" b="1" dirty="0" smtClean="0"/>
              <a:t>dvantages include-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dirty="0" smtClean="0"/>
              <a:t>Limited materials can be used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dirty="0" smtClean="0"/>
              <a:t>Restricted build size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dirty="0" smtClean="0"/>
              <a:t>Large volumes are not as cost effective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dirty="0" smtClean="0"/>
              <a:t>Design inaccuracies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dirty="0" smtClean="0"/>
              <a:t>Copy right issues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92" y="3848100"/>
            <a:ext cx="4122302" cy="300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91" y="3212976"/>
            <a:ext cx="4771292" cy="27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One off 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850608" cy="6480720"/>
          </a:xfrm>
        </p:spPr>
        <p:txBody>
          <a:bodyPr>
            <a:normAutofit fontScale="92500" lnSpcReduction="20000"/>
          </a:bodyPr>
          <a:lstStyle/>
          <a:p>
            <a:pPr mar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1800" dirty="0"/>
              <a:t>The way products are manufactured depends on the quantity required. For example, cars are continually manufactured in hundreds of thousands , a prototype is a ‘one off’ (just one made) and DIY furniture is made in batches of thousands. Single item production is described below</a:t>
            </a:r>
            <a:r>
              <a:rPr lang="en-GB" sz="1800" dirty="0" smtClean="0"/>
              <a:t>.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A </a:t>
            </a:r>
            <a:r>
              <a:rPr lang="en-GB" sz="1800" dirty="0"/>
              <a:t>highly specialised company.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Small </a:t>
            </a:r>
            <a:r>
              <a:rPr lang="en-GB" sz="1800" dirty="0"/>
              <a:t>highly skilled </a:t>
            </a:r>
            <a:r>
              <a:rPr lang="en-GB" sz="1800" dirty="0" smtClean="0"/>
              <a:t>workforce, possibly </a:t>
            </a:r>
            <a:r>
              <a:rPr lang="en-GB" sz="1800" dirty="0"/>
              <a:t>one or two workers, sometimes more.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Constant </a:t>
            </a:r>
            <a:r>
              <a:rPr lang="en-GB" sz="1800" dirty="0"/>
              <a:t>communication with the </a:t>
            </a:r>
            <a:r>
              <a:rPr lang="en-GB" sz="1800" dirty="0" smtClean="0"/>
              <a:t>client, constant </a:t>
            </a:r>
            <a:r>
              <a:rPr lang="en-GB" sz="1800" dirty="0"/>
              <a:t>discussion regarding the design.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Company </a:t>
            </a:r>
            <a:r>
              <a:rPr lang="en-GB" sz="1800" dirty="0"/>
              <a:t>specialises in </a:t>
            </a:r>
            <a:r>
              <a:rPr lang="en-GB" sz="1800" dirty="0" smtClean="0"/>
              <a:t>particular areas </a:t>
            </a:r>
            <a:r>
              <a:rPr lang="en-GB" sz="1800" dirty="0"/>
              <a:t>such as engineering or musical instruments etc...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Specialist </a:t>
            </a:r>
            <a:r>
              <a:rPr lang="en-GB" sz="1800" dirty="0"/>
              <a:t>materials are often </a:t>
            </a:r>
            <a:r>
              <a:rPr lang="en-GB" sz="1800" dirty="0" smtClean="0"/>
              <a:t>required </a:t>
            </a:r>
            <a:r>
              <a:rPr lang="en-GB" sz="1800" dirty="0" err="1" smtClean="0"/>
              <a:t>eg</a:t>
            </a:r>
            <a:r>
              <a:rPr lang="en-GB" sz="1800" dirty="0"/>
              <a:t>. specialist woods or modelling </a:t>
            </a:r>
            <a:r>
              <a:rPr lang="en-GB" sz="1800" dirty="0" smtClean="0"/>
              <a:t>materials6</a:t>
            </a:r>
            <a:r>
              <a:rPr lang="en-GB" sz="1800" dirty="0"/>
              <a:t>. The final product is expensive due to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/>
              <a:t>the level of skill needed to manufacture </a:t>
            </a:r>
            <a:r>
              <a:rPr lang="en-GB" sz="1800" dirty="0" smtClean="0"/>
              <a:t>the product </a:t>
            </a:r>
            <a:r>
              <a:rPr lang="en-GB" sz="1800" dirty="0"/>
              <a:t>and the cost of specialist </a:t>
            </a:r>
            <a:r>
              <a:rPr lang="en-GB" sz="1800" dirty="0" smtClean="0"/>
              <a:t>materials and equipment.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A </a:t>
            </a:r>
            <a:r>
              <a:rPr lang="en-GB" sz="1800" dirty="0"/>
              <a:t>high standard of quality control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Products </a:t>
            </a:r>
            <a:r>
              <a:rPr lang="en-GB" sz="1800" dirty="0"/>
              <a:t>are manufactured </a:t>
            </a:r>
            <a:r>
              <a:rPr lang="en-GB" sz="1800" dirty="0" smtClean="0"/>
              <a:t>for a </a:t>
            </a:r>
            <a:r>
              <a:rPr lang="en-GB" sz="1800" dirty="0"/>
              <a:t>specialist market / clientele</a:t>
            </a:r>
          </a:p>
          <a:p>
            <a:pPr mar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1800" dirty="0" err="1"/>
              <a:t>eg</a:t>
            </a:r>
            <a:r>
              <a:rPr lang="en-GB" sz="1800" dirty="0"/>
              <a:t>. musicians, medical profession, aerospace.</a:t>
            </a:r>
          </a:p>
        </p:txBody>
      </p:sp>
    </p:spTree>
    <p:extLst>
      <p:ext uri="{BB962C8B-B14F-4D97-AF65-F5344CB8AC3E}">
        <p14:creationId xmlns:p14="http://schemas.microsoft.com/office/powerpoint/2010/main" val="23325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Mass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850608" cy="6480720"/>
          </a:xfrm>
        </p:spPr>
        <p:txBody>
          <a:bodyPr>
            <a:normAutofit/>
          </a:bodyPr>
          <a:lstStyle/>
          <a:p>
            <a:pPr mar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1800" dirty="0" smtClean="0"/>
              <a:t>Mass production is the </a:t>
            </a:r>
            <a:r>
              <a:rPr lang="en-GB" sz="1800" dirty="0"/>
              <a:t>production of </a:t>
            </a:r>
            <a:r>
              <a:rPr lang="en-GB" sz="1800" b="1" dirty="0"/>
              <a:t>large quantities </a:t>
            </a:r>
            <a:r>
              <a:rPr lang="en-GB" sz="1800" dirty="0"/>
              <a:t>of a standardized </a:t>
            </a:r>
            <a:r>
              <a:rPr lang="en-GB" sz="1800" dirty="0" smtClean="0"/>
              <a:t>products </a:t>
            </a:r>
            <a:r>
              <a:rPr lang="en-GB" sz="1800" dirty="0"/>
              <a:t>by an automated mechanical </a:t>
            </a:r>
            <a:r>
              <a:rPr lang="en-GB" sz="1800" dirty="0" smtClean="0"/>
              <a:t>processes. </a:t>
            </a:r>
          </a:p>
          <a:p>
            <a:pPr mar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1800" dirty="0" smtClean="0"/>
              <a:t>The benefits to the manufacturer can include:</a:t>
            </a:r>
            <a:endParaRPr lang="en-GB" sz="1800" dirty="0"/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Speed </a:t>
            </a:r>
            <a:r>
              <a:rPr lang="en-GB" sz="1800" dirty="0"/>
              <a:t>of </a:t>
            </a:r>
            <a:r>
              <a:rPr lang="en-GB" sz="1800" dirty="0" smtClean="0"/>
              <a:t>production of products</a:t>
            </a:r>
            <a:endParaRPr lang="en-GB" sz="1800" dirty="0"/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Economies </a:t>
            </a:r>
            <a:r>
              <a:rPr lang="en-GB" sz="1800" dirty="0"/>
              <a:t>of scale / </a:t>
            </a:r>
            <a:r>
              <a:rPr lang="en-GB" sz="1800" dirty="0" smtClean="0"/>
              <a:t>cheaper to produce a large number, making each single product cheaper</a:t>
            </a:r>
            <a:endParaRPr lang="en-GB" sz="1800" dirty="0"/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All the products are produced accurately and to a high standard</a:t>
            </a:r>
            <a:endParaRPr lang="en-GB" sz="1800" dirty="0"/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Quality </a:t>
            </a:r>
            <a:r>
              <a:rPr lang="en-GB" sz="1800" dirty="0"/>
              <a:t>of </a:t>
            </a:r>
            <a:r>
              <a:rPr lang="en-GB" sz="1800" dirty="0" smtClean="0"/>
              <a:t>finish is excellent on all products</a:t>
            </a:r>
            <a:endParaRPr lang="en-GB" sz="1800" dirty="0"/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All the products are exactly the same</a:t>
            </a:r>
            <a:endParaRPr lang="en-GB" sz="1800" dirty="0"/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There is no need to pay a large workforce, therefore reducing labour costs</a:t>
            </a:r>
            <a:endParaRPr lang="en-GB" sz="1800" dirty="0"/>
          </a:p>
        </p:txBody>
      </p:sp>
      <p:pic>
        <p:nvPicPr>
          <p:cNvPr id="1026" name="Picture 2" descr="The mass production of products employs time-saving techniques such as the assembly li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3390"/>
            <a:ext cx="3599342" cy="238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Mass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850608" cy="6480720"/>
          </a:xfrm>
        </p:spPr>
        <p:txBody>
          <a:bodyPr>
            <a:normAutofit/>
          </a:bodyPr>
          <a:lstStyle/>
          <a:p>
            <a:pPr mar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1800" dirty="0" smtClean="0"/>
              <a:t>Mass production can also affect society i.e. people and villages/towns/cities in many ways:</a:t>
            </a:r>
            <a:endParaRPr lang="en-GB" sz="1800" dirty="0"/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products </a:t>
            </a:r>
            <a:r>
              <a:rPr lang="en-GB" sz="1800" dirty="0"/>
              <a:t>are cheaper so more accessible to buy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a </a:t>
            </a:r>
            <a:r>
              <a:rPr lang="en-GB" sz="1800" dirty="0"/>
              <a:t>larger range of products available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products </a:t>
            </a:r>
            <a:r>
              <a:rPr lang="en-GB" sz="1800" dirty="0"/>
              <a:t>are more readily available/meets consumer demand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quality </a:t>
            </a:r>
            <a:r>
              <a:rPr lang="en-GB" sz="1800" dirty="0"/>
              <a:t>assurance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reduction </a:t>
            </a:r>
            <a:r>
              <a:rPr lang="en-GB" sz="1800" dirty="0"/>
              <a:t>in jobs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economic </a:t>
            </a:r>
            <a:r>
              <a:rPr lang="en-GB" sz="1800" dirty="0"/>
              <a:t>decline of area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skilled </a:t>
            </a:r>
            <a:r>
              <a:rPr lang="en-GB" sz="1800" dirty="0"/>
              <a:t>workers required for higher level roles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less </a:t>
            </a:r>
            <a:r>
              <a:rPr lang="en-GB" sz="1800" dirty="0"/>
              <a:t>labour intensive jobs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some </a:t>
            </a:r>
            <a:r>
              <a:rPr lang="en-GB" sz="1800" dirty="0"/>
              <a:t>workers becoming deskilled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loss </a:t>
            </a:r>
            <a:r>
              <a:rPr lang="en-GB" sz="1800" dirty="0"/>
              <a:t>of manufacturing knowledge in industry</a:t>
            </a:r>
          </a:p>
          <a:p>
            <a:pPr marL="342900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GB" sz="1800" dirty="0" smtClean="0"/>
              <a:t>reduction </a:t>
            </a:r>
            <a:r>
              <a:rPr lang="en-GB" sz="1800" dirty="0"/>
              <a:t>in work related injuries.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360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Mass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850608" cy="6480720"/>
          </a:xfrm>
        </p:spPr>
        <p:txBody>
          <a:bodyPr>
            <a:normAutofit/>
          </a:bodyPr>
          <a:lstStyle/>
          <a:p>
            <a:pPr mar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1800" dirty="0" smtClean="0"/>
              <a:t>However, some products are not suitable for mass production and instead require one-off production:</a:t>
            </a:r>
          </a:p>
          <a:p>
            <a:pPr mar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1800" dirty="0" smtClean="0"/>
              <a:t>The reasons can include: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The product requires </a:t>
            </a:r>
            <a:r>
              <a:rPr lang="en-GB" dirty="0"/>
              <a:t>skilled craftsmen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The product requires </a:t>
            </a:r>
            <a:r>
              <a:rPr lang="en-GB" dirty="0"/>
              <a:t>specialist equipment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The design is bespoke or one of a kind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A low </a:t>
            </a:r>
            <a:r>
              <a:rPr lang="en-GB" dirty="0"/>
              <a:t>volume of product </a:t>
            </a:r>
            <a:r>
              <a:rPr lang="en-GB" dirty="0" smtClean="0"/>
              <a:t>is needed</a:t>
            </a:r>
            <a:r>
              <a:rPr lang="en-GB" dirty="0"/>
              <a:t>. </a:t>
            </a:r>
          </a:p>
          <a:p>
            <a:r>
              <a:rPr lang="en-GB" dirty="0"/>
              <a:t>	</a:t>
            </a:r>
          </a:p>
          <a:p>
            <a:pPr mar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076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Learning </a:t>
            </a:r>
            <a:r>
              <a:rPr lang="en-GB" sz="2400" dirty="0"/>
              <a:t>about the influences of computers on Design and Manufacturing</a:t>
            </a:r>
            <a:r>
              <a:rPr lang="en-GB" sz="2400" dirty="0" smtClean="0"/>
              <a:t>.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Explain </a:t>
            </a:r>
            <a:r>
              <a:rPr lang="en-GB" sz="2400" dirty="0"/>
              <a:t>the impact of computers on design and manufacturing</a:t>
            </a:r>
            <a:r>
              <a:rPr lang="en-GB" sz="2400" dirty="0" smtClean="0"/>
              <a:t>.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Understand and explain: </a:t>
            </a:r>
            <a:r>
              <a:rPr lang="en-GB" sz="2400" dirty="0" smtClean="0"/>
              <a:t>CAD, CAM, Rapid prototyping and Global manufacture.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Global Manufacture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8004" y="188640"/>
            <a:ext cx="4599088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Over the past century there has been a rise in consumerism due to increased global population and the introduction of available products. </a:t>
            </a:r>
          </a:p>
          <a:p>
            <a:pPr marL="0" indent="0">
              <a:buNone/>
            </a:pPr>
            <a:r>
              <a:rPr lang="en-GB" sz="2400" dirty="0" smtClean="0"/>
              <a:t>This has introduced highly automated machinery and a reduction in staff numbers/a skilled workforce.</a:t>
            </a:r>
          </a:p>
          <a:p>
            <a:pPr marL="0" indent="0">
              <a:buNone/>
            </a:pPr>
            <a:r>
              <a:rPr lang="en-GB" sz="2400" dirty="0" smtClean="0"/>
              <a:t>Social impact-</a:t>
            </a:r>
          </a:p>
          <a:p>
            <a:pPr lvl="1"/>
            <a:r>
              <a:rPr lang="en-GB" sz="2000" dirty="0" smtClean="0"/>
              <a:t>Job availability for skilled workers.</a:t>
            </a:r>
          </a:p>
          <a:p>
            <a:pPr lvl="1"/>
            <a:r>
              <a:rPr lang="en-GB" sz="2000" dirty="0" smtClean="0"/>
              <a:t>Unstable jobs.</a:t>
            </a:r>
          </a:p>
          <a:p>
            <a:pPr lvl="1"/>
            <a:r>
              <a:rPr lang="en-GB" sz="2000" dirty="0" smtClean="0"/>
              <a:t>Some workers becoming deskilled.</a:t>
            </a:r>
          </a:p>
          <a:p>
            <a:pPr lvl="1"/>
            <a:r>
              <a:rPr lang="en-GB" sz="2000" dirty="0" smtClean="0"/>
              <a:t>Increased unemployment.</a:t>
            </a:r>
          </a:p>
          <a:p>
            <a:pPr lvl="1"/>
            <a:r>
              <a:rPr lang="en-GB" sz="2000" dirty="0" smtClean="0"/>
              <a:t>The closure of factories.</a:t>
            </a:r>
          </a:p>
          <a:p>
            <a:pPr lvl="1"/>
            <a:r>
              <a:rPr lang="en-GB" sz="2000" dirty="0" smtClean="0"/>
              <a:t>The decline of industrial towns and villages.</a:t>
            </a:r>
          </a:p>
          <a:p>
            <a:pPr lvl="1"/>
            <a:r>
              <a:rPr lang="en-GB" sz="2000" dirty="0" smtClean="0"/>
              <a:t>Economic decline of whole geographical areas.</a:t>
            </a:r>
          </a:p>
          <a:p>
            <a:pPr lvl="1"/>
            <a:r>
              <a:rPr lang="en-GB" sz="2000" dirty="0" smtClean="0"/>
              <a:t>Less labour intensive jobs.</a:t>
            </a:r>
          </a:p>
          <a:p>
            <a:pPr lvl="1"/>
            <a:r>
              <a:rPr lang="en-GB" sz="2000" dirty="0" smtClean="0"/>
              <a:t>Reduction in work related injuries.</a:t>
            </a:r>
          </a:p>
        </p:txBody>
      </p:sp>
      <p:pic>
        <p:nvPicPr>
          <p:cNvPr id="4098" name="Picture 2" descr="https://encrypted-tbn0.gstatic.com/images?q=tbn:ANd9GcQbmW9IZ7Ha5YcH0-VVuuSqa0McqipJOxv_gF8JI3KAX6YpO3HKVOlF5L9abgU:https://www.ebusinessweekly.co.zw/wp-content/uploads/sites/23/2018/01/GVCs-4.jpg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0" y="4121437"/>
            <a:ext cx="4104840" cy="27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Global Manufacture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Supply of products-</a:t>
            </a:r>
          </a:p>
          <a:p>
            <a:pPr marL="516636" lvl="1" indent="-342900"/>
            <a:r>
              <a:rPr lang="en-GB" sz="2000" dirty="0" smtClean="0"/>
              <a:t>Products are cheaper.</a:t>
            </a:r>
          </a:p>
          <a:p>
            <a:pPr marL="516636" lvl="1" indent="-342900"/>
            <a:r>
              <a:rPr lang="en-GB" sz="2000" dirty="0" smtClean="0"/>
              <a:t>Are larger range of products are available.</a:t>
            </a:r>
          </a:p>
          <a:p>
            <a:pPr marL="516636" lvl="1" indent="-342900"/>
            <a:r>
              <a:rPr lang="en-GB" sz="2000" dirty="0" smtClean="0"/>
              <a:t>Products are more readily available/meet consumer demand.</a:t>
            </a:r>
          </a:p>
          <a:p>
            <a:pPr marL="516636" lvl="1" indent="-342900"/>
            <a:r>
              <a:rPr lang="en-GB" sz="2000" dirty="0" smtClean="0"/>
              <a:t>Quality of product.</a:t>
            </a:r>
          </a:p>
          <a:p>
            <a:pPr marL="516636" lvl="1" indent="-342900"/>
            <a:r>
              <a:rPr lang="en-GB" sz="2000" smtClean="0"/>
              <a:t>Throwaway culture.</a:t>
            </a:r>
            <a:endParaRPr lang="en-GB" sz="2000" dirty="0" smtClean="0"/>
          </a:p>
        </p:txBody>
      </p:sp>
      <p:pic>
        <p:nvPicPr>
          <p:cNvPr id="4098" name="Picture 2" descr="https://encrypted-tbn0.gstatic.com/images?q=tbn:ANd9GcQbmW9IZ7Ha5YcH0-VVuuSqa0McqipJOxv_gF8JI3KAX6YpO3HKVOlF5L9abgU:https://www.ebusinessweekly.co.zw/wp-content/uploads/sites/23/2018/01/GVCs-4.jpg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0" y="4121437"/>
            <a:ext cx="4104840" cy="27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What is CAD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8006" y="332656"/>
            <a:ext cx="4599088" cy="6292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1" dirty="0"/>
              <a:t>Computer Aided Design (CAD) </a:t>
            </a:r>
            <a:r>
              <a:rPr lang="en-GB" sz="2400" dirty="0"/>
              <a:t>is a system which allows the user to input design information.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GB" sz="2400" b="1" i="1" dirty="0"/>
              <a:t>Shapes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GB" sz="2400" b="1" i="1" dirty="0"/>
              <a:t>Forms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GB" sz="2400" b="1" i="1" dirty="0"/>
              <a:t>Materials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GB" sz="2400" b="1" i="1" dirty="0"/>
              <a:t>Sizes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GB" sz="2400" b="1" i="1" dirty="0"/>
              <a:t>Tolerances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 smtClean="0"/>
              <a:t>Standard </a:t>
            </a:r>
            <a:r>
              <a:rPr lang="en-GB" sz="2400" b="1" dirty="0"/>
              <a:t>components </a:t>
            </a:r>
            <a:r>
              <a:rPr lang="en-GB" sz="2400" dirty="0"/>
              <a:t>can be stored in a library to save time.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/>
              <a:t>Simulations</a:t>
            </a:r>
            <a:r>
              <a:rPr lang="en-GB" sz="2400" dirty="0"/>
              <a:t> can be performed to test </a:t>
            </a:r>
            <a:r>
              <a:rPr lang="en-GB" sz="2400" dirty="0" smtClean="0"/>
              <a:t>behaviours, </a:t>
            </a:r>
            <a:r>
              <a:rPr lang="en-GB" sz="2400" dirty="0"/>
              <a:t>properties and to identify </a:t>
            </a:r>
            <a:r>
              <a:rPr lang="en-GB" sz="2400" dirty="0" smtClean="0"/>
              <a:t>errors.</a:t>
            </a:r>
            <a:endParaRPr lang="en-GB" sz="2400" b="1" dirty="0"/>
          </a:p>
        </p:txBody>
      </p:sp>
      <p:pic>
        <p:nvPicPr>
          <p:cNvPr id="1028" name="Picture 4" descr="https://www.3dnatives.com/en/wp-content/uploads/sites/2/solid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6416"/>
            <a:ext cx="4101411" cy="29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The rise of CAD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/>
              <a:t>Almost all design work is carried out using CAD systems.</a:t>
            </a:r>
            <a:endParaRPr lang="en-GB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/>
              <a:t>Whilst </a:t>
            </a:r>
            <a:r>
              <a:rPr lang="en-GB" sz="2400" dirty="0"/>
              <a:t>initial ideas may be sketched manually, </a:t>
            </a:r>
            <a:r>
              <a:rPr lang="en-GB" sz="2400" b="1" dirty="0"/>
              <a:t>CAD systems allow designs to be represented in 2D and 3D.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/>
              <a:t>Even </a:t>
            </a:r>
            <a:r>
              <a:rPr lang="en-GB" sz="2400" dirty="0"/>
              <a:t>in schools, CAD systems are crucial in Craft, Design &amp; Technology based subjects.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2" descr="Image result for 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1410" y="4077072"/>
            <a:ext cx="5042589" cy="278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3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Advantages of CAD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Development </a:t>
            </a:r>
            <a:r>
              <a:rPr lang="en-GB" sz="2400" b="1" dirty="0"/>
              <a:t>time </a:t>
            </a:r>
            <a:r>
              <a:rPr lang="en-GB" sz="2400" dirty="0"/>
              <a:t>is reduced drastically</a:t>
            </a:r>
            <a:r>
              <a:rPr lang="en-GB" sz="24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Quality</a:t>
            </a:r>
            <a:r>
              <a:rPr lang="en-GB" sz="2400" dirty="0" smtClean="0"/>
              <a:t> </a:t>
            </a:r>
            <a:r>
              <a:rPr lang="en-GB" sz="2400" dirty="0"/>
              <a:t>and </a:t>
            </a:r>
            <a:r>
              <a:rPr lang="en-GB" sz="2400" b="1" dirty="0"/>
              <a:t>accuracy</a:t>
            </a:r>
            <a:r>
              <a:rPr lang="en-GB" sz="2400" dirty="0"/>
              <a:t> of design work is increased</a:t>
            </a:r>
            <a:r>
              <a:rPr lang="en-GB" sz="24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Improvements </a:t>
            </a:r>
            <a:r>
              <a:rPr lang="en-GB" sz="2400" dirty="0"/>
              <a:t>are </a:t>
            </a:r>
            <a:r>
              <a:rPr lang="en-GB" sz="2400" b="1" dirty="0"/>
              <a:t>easily identified </a:t>
            </a:r>
            <a:r>
              <a:rPr lang="en-GB" sz="2400" dirty="0"/>
              <a:t>and </a:t>
            </a:r>
            <a:r>
              <a:rPr lang="en-GB" sz="2400" b="1" dirty="0"/>
              <a:t>quickly implemented</a:t>
            </a:r>
            <a:r>
              <a:rPr lang="en-GB" sz="24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Data </a:t>
            </a:r>
            <a:r>
              <a:rPr lang="en-GB" sz="2400" dirty="0"/>
              <a:t>is </a:t>
            </a:r>
            <a:r>
              <a:rPr lang="en-GB" sz="2400" b="1" dirty="0"/>
              <a:t>easily</a:t>
            </a:r>
            <a:r>
              <a:rPr lang="en-GB" sz="2400" dirty="0"/>
              <a:t> </a:t>
            </a:r>
            <a:r>
              <a:rPr lang="en-GB" sz="2400" b="1" dirty="0"/>
              <a:t>stored</a:t>
            </a:r>
            <a:r>
              <a:rPr lang="en-GB" sz="2400" dirty="0"/>
              <a:t>, </a:t>
            </a:r>
            <a:r>
              <a:rPr lang="en-GB" sz="2400" b="1" dirty="0"/>
              <a:t>retrieved</a:t>
            </a:r>
            <a:r>
              <a:rPr lang="en-GB" sz="2400" dirty="0"/>
              <a:t> and </a:t>
            </a:r>
            <a:r>
              <a:rPr lang="en-GB" sz="2400" b="1" dirty="0"/>
              <a:t>shared</a:t>
            </a:r>
            <a:r>
              <a:rPr lang="en-GB" sz="24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Design </a:t>
            </a:r>
            <a:r>
              <a:rPr lang="en-GB" sz="2400" dirty="0"/>
              <a:t>work is </a:t>
            </a:r>
            <a:r>
              <a:rPr lang="en-GB" sz="2400" b="1" dirty="0"/>
              <a:t>better integrated </a:t>
            </a:r>
            <a:r>
              <a:rPr lang="en-GB" sz="2400" dirty="0"/>
              <a:t>in to manufacturing systems.</a:t>
            </a: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5931"/>
            <a:ext cx="4101411" cy="263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1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Disadvantages of Cad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lvl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anose="020B0604020202020204" pitchFamily="34" charset="0"/>
              <a:buChar char="•"/>
            </a:pPr>
            <a:r>
              <a:rPr lang="en-GB" sz="2400" b="1" dirty="0"/>
              <a:t>Initial setup costs are high </a:t>
            </a:r>
            <a:r>
              <a:rPr lang="en-GB" sz="2400" dirty="0"/>
              <a:t>and software is expensive</a:t>
            </a:r>
            <a:r>
              <a:rPr lang="en-GB" sz="2400" dirty="0" smtClean="0"/>
              <a:t>.</a:t>
            </a:r>
          </a:p>
          <a:p>
            <a:pPr lvl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anose="020B0604020202020204" pitchFamily="34" charset="0"/>
              <a:buChar char="•"/>
            </a:pPr>
            <a:r>
              <a:rPr lang="en-GB" sz="2400" dirty="0"/>
              <a:t>Software must be </a:t>
            </a:r>
            <a:r>
              <a:rPr lang="en-GB" sz="2400" b="1" dirty="0"/>
              <a:t>updated</a:t>
            </a:r>
            <a:r>
              <a:rPr lang="en-GB" sz="2400" dirty="0"/>
              <a:t> regularly</a:t>
            </a:r>
            <a:r>
              <a:rPr lang="en-GB" sz="2400" dirty="0" smtClean="0"/>
              <a:t>.</a:t>
            </a:r>
          </a:p>
          <a:p>
            <a:pPr lvl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anose="020B0604020202020204" pitchFamily="34" charset="0"/>
              <a:buChar char="•"/>
            </a:pPr>
            <a:r>
              <a:rPr lang="en-GB" sz="2400" dirty="0" smtClean="0"/>
              <a:t>Staff </a:t>
            </a:r>
            <a:r>
              <a:rPr lang="en-GB" sz="2400" dirty="0"/>
              <a:t>require </a:t>
            </a:r>
            <a:r>
              <a:rPr lang="en-GB" sz="2400" b="1" dirty="0"/>
              <a:t>training</a:t>
            </a:r>
            <a:r>
              <a:rPr lang="en-GB" sz="2400" dirty="0"/>
              <a:t> which is costly</a:t>
            </a:r>
            <a:r>
              <a:rPr lang="en-GB" sz="2400" dirty="0" smtClean="0"/>
              <a:t>.</a:t>
            </a:r>
          </a:p>
          <a:p>
            <a:pPr lvl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anose="020B0604020202020204" pitchFamily="34" charset="0"/>
              <a:buChar char="•"/>
            </a:pPr>
            <a:r>
              <a:rPr lang="en-GB" sz="2400" dirty="0"/>
              <a:t>Difficult to </a:t>
            </a:r>
            <a:r>
              <a:rPr lang="en-GB" sz="2400" b="1" dirty="0"/>
              <a:t>manage</a:t>
            </a:r>
            <a:r>
              <a:rPr lang="en-GB" sz="2400" dirty="0"/>
              <a:t> intellectual property rights when information is stored centrally.</a:t>
            </a:r>
          </a:p>
          <a:p>
            <a:pPr>
              <a:buClr>
                <a:srgbClr val="E32D91"/>
              </a:buClr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>
              <a:buClr>
                <a:srgbClr val="E32D91"/>
              </a:buClr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626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What is cam?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 lnSpcReduction="10000"/>
          </a:bodyPr>
          <a:lstStyle/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b="1" dirty="0"/>
              <a:t>Computer Aided Manufacture </a:t>
            </a:r>
            <a:r>
              <a:rPr lang="en-GB" sz="2400" dirty="0"/>
              <a:t>or CAM is a manufacturing system where machinery and equipment is controlled by computer.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/>
              <a:t>The use of computers in manufacturing with </a:t>
            </a:r>
            <a:r>
              <a:rPr lang="en-GB" sz="2400" b="1" dirty="0"/>
              <a:t>Computer Numerical Control </a:t>
            </a:r>
            <a:r>
              <a:rPr lang="en-GB" sz="2400" dirty="0"/>
              <a:t>(CNC) systems in the 1960s.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/>
              <a:t>CNC systems used complex numerical commands to manage machinery and tooling.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/>
              <a:t>However, the </a:t>
            </a:r>
            <a:r>
              <a:rPr lang="en-GB" sz="2400" b="1" dirty="0"/>
              <a:t>setup cost was very high</a:t>
            </a:r>
            <a:r>
              <a:rPr lang="en-GB" sz="2400" dirty="0" smtClean="0"/>
              <a:t>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/>
              <a:t> </a:t>
            </a:r>
            <a:r>
              <a:rPr lang="en-GB" sz="2400" dirty="0" smtClean="0"/>
              <a:t>CNC video-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www.youtube.com/watch?v=lEyNWtM6MW4</a:t>
            </a:r>
            <a:endParaRPr lang="en-GB" sz="2400" dirty="0" smtClean="0"/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2" descr="Maximising the potential of CNC routing technology"/>
          <p:cNvPicPr>
            <a:picLocks noChangeAspect="1" noChangeArrowheads="1"/>
          </p:cNvPicPr>
          <p:nvPr/>
        </p:nvPicPr>
        <p:blipFill>
          <a:blip r:embed="rId3" cstate="print"/>
          <a:srcRect l="46252"/>
          <a:stretch>
            <a:fillRect/>
          </a:stretch>
        </p:blipFill>
        <p:spPr bwMode="auto">
          <a:xfrm>
            <a:off x="0" y="4221088"/>
            <a:ext cx="4101410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8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Evolution of cam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>
                <a:cs typeface="Calibri" panose="020F0502020204030204" pitchFamily="34" charset="0"/>
              </a:rPr>
              <a:t>Now it is possible for even the smallest manufacturers to use CAM systems.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>
                <a:cs typeface="Calibri" panose="020F0502020204030204" pitchFamily="34" charset="0"/>
              </a:rPr>
              <a:t>High powered computers are widely available at affordable prices and electronic/cloud storage means instructions/commands can be programmed quicker.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>
                <a:cs typeface="Calibri" panose="020F0502020204030204" pitchFamily="34" charset="0"/>
              </a:rPr>
              <a:t>Designs and modifications can be implemented more quickly and the design process is more responsive to consumer needs</a:t>
            </a:r>
            <a:r>
              <a:rPr lang="en-GB" sz="2400" dirty="0" smtClean="0">
                <a:cs typeface="Calibri" panose="020F0502020204030204" pitchFamily="34" charset="0"/>
              </a:rPr>
              <a:t>.</a:t>
            </a:r>
            <a:endParaRPr lang="en-GB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FF"/>
                </a:solidFill>
              </a:rPr>
              <a:t>Evolution of cam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3938" y="1740724"/>
            <a:ext cx="9080062" cy="5042878"/>
            <a:chOff x="952938" y="2149475"/>
            <a:chExt cx="9080062" cy="5360988"/>
          </a:xfrm>
        </p:grpSpPr>
        <p:pic>
          <p:nvPicPr>
            <p:cNvPr id="7" name="Picture 225" descr="CADCAM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000" y="4953000"/>
              <a:ext cx="3810000" cy="255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205"/>
            <p:cNvSpPr>
              <a:spLocks noChangeArrowheads="1"/>
            </p:cNvSpPr>
            <p:nvPr/>
          </p:nvSpPr>
          <p:spPr bwMode="auto">
            <a:xfrm>
              <a:off x="4241800" y="2149475"/>
              <a:ext cx="1524000" cy="9144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9" name="Text Box 208"/>
            <p:cNvSpPr txBox="1">
              <a:spLocks noChangeArrowheads="1"/>
            </p:cNvSpPr>
            <p:nvPr/>
          </p:nvSpPr>
          <p:spPr bwMode="auto">
            <a:xfrm>
              <a:off x="4394200" y="2209800"/>
              <a:ext cx="12192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latin typeface="+mn-lt"/>
                </a:rPr>
                <a:t>Machine Program Input</a:t>
              </a:r>
            </a:p>
          </p:txBody>
        </p:sp>
        <p:sp>
          <p:nvSpPr>
            <p:cNvPr id="10" name="Rectangle 204"/>
            <p:cNvSpPr>
              <a:spLocks noChangeArrowheads="1"/>
            </p:cNvSpPr>
            <p:nvPr/>
          </p:nvSpPr>
          <p:spPr bwMode="auto">
            <a:xfrm>
              <a:off x="4241800" y="3597275"/>
              <a:ext cx="1524000" cy="9144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1" name="Rectangle 206"/>
            <p:cNvSpPr>
              <a:spLocks noChangeArrowheads="1"/>
            </p:cNvSpPr>
            <p:nvPr/>
          </p:nvSpPr>
          <p:spPr bwMode="auto">
            <a:xfrm>
              <a:off x="7061200" y="3597275"/>
              <a:ext cx="1524000" cy="9144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00">
                <a:latin typeface="+mn-lt"/>
              </a:endParaRPr>
            </a:p>
          </p:txBody>
        </p:sp>
        <p:sp>
          <p:nvSpPr>
            <p:cNvPr id="12" name="Rectangle 207"/>
            <p:cNvSpPr>
              <a:spLocks noChangeArrowheads="1"/>
            </p:cNvSpPr>
            <p:nvPr/>
          </p:nvSpPr>
          <p:spPr bwMode="auto">
            <a:xfrm>
              <a:off x="1346200" y="3597275"/>
              <a:ext cx="1524000" cy="9144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3" name="Text Box 209"/>
            <p:cNvSpPr txBox="1">
              <a:spLocks noChangeArrowheads="1"/>
            </p:cNvSpPr>
            <p:nvPr/>
          </p:nvSpPr>
          <p:spPr bwMode="auto">
            <a:xfrm>
              <a:off x="1499813" y="3843988"/>
              <a:ext cx="1384989" cy="359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 smtClean="0">
                  <a:latin typeface="+mn-lt"/>
                </a:rPr>
                <a:t>CAD </a:t>
              </a:r>
              <a:r>
                <a:rPr lang="en-GB" sz="1600" b="1" dirty="0">
                  <a:latin typeface="+mn-lt"/>
                </a:rPr>
                <a:t>System</a:t>
              </a:r>
            </a:p>
          </p:txBody>
        </p:sp>
        <p:sp>
          <p:nvSpPr>
            <p:cNvPr id="14" name="Text Box 210"/>
            <p:cNvSpPr txBox="1">
              <a:spLocks noChangeArrowheads="1"/>
            </p:cNvSpPr>
            <p:nvPr/>
          </p:nvSpPr>
          <p:spPr bwMode="auto">
            <a:xfrm>
              <a:off x="4394200" y="3758625"/>
              <a:ext cx="1219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latin typeface="+mn-lt"/>
                </a:rPr>
                <a:t>Computer (Controller)</a:t>
              </a:r>
            </a:p>
          </p:txBody>
        </p:sp>
        <p:sp>
          <p:nvSpPr>
            <p:cNvPr id="15" name="Text Box 211"/>
            <p:cNvSpPr txBox="1">
              <a:spLocks noChangeArrowheads="1"/>
            </p:cNvSpPr>
            <p:nvPr/>
          </p:nvSpPr>
          <p:spPr bwMode="auto">
            <a:xfrm>
              <a:off x="7213600" y="3758625"/>
              <a:ext cx="1219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latin typeface="+mn-lt"/>
                </a:rPr>
                <a:t>Machine Tool(s)</a:t>
              </a:r>
            </a:p>
          </p:txBody>
        </p:sp>
        <p:sp>
          <p:nvSpPr>
            <p:cNvPr id="16" name="Text Box 212"/>
            <p:cNvSpPr txBox="1">
              <a:spLocks noChangeArrowheads="1"/>
            </p:cNvSpPr>
            <p:nvPr/>
          </p:nvSpPr>
          <p:spPr bwMode="auto">
            <a:xfrm>
              <a:off x="952938" y="4968875"/>
              <a:ext cx="25908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+mn-lt"/>
                </a:rPr>
                <a:t>Detailed working drawing(s)</a:t>
              </a:r>
            </a:p>
          </p:txBody>
        </p:sp>
        <p:sp>
          <p:nvSpPr>
            <p:cNvPr id="17" name="Text Box 213"/>
            <p:cNvSpPr txBox="1">
              <a:spLocks noChangeArrowheads="1"/>
            </p:cNvSpPr>
            <p:nvPr/>
          </p:nvSpPr>
          <p:spPr bwMode="auto">
            <a:xfrm>
              <a:off x="6946900" y="4968875"/>
              <a:ext cx="17526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+mn-lt"/>
                </a:rPr>
                <a:t>Production Output</a:t>
              </a:r>
            </a:p>
          </p:txBody>
        </p:sp>
        <p:sp>
          <p:nvSpPr>
            <p:cNvPr id="18" name="Text Box 216"/>
            <p:cNvSpPr txBox="1">
              <a:spLocks noChangeArrowheads="1"/>
            </p:cNvSpPr>
            <p:nvPr/>
          </p:nvSpPr>
          <p:spPr bwMode="auto">
            <a:xfrm>
              <a:off x="3747376" y="4664075"/>
              <a:ext cx="25146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dirty="0">
                  <a:latin typeface="+mn-lt"/>
                </a:rPr>
                <a:t>The computer has the ability to accept information from different sources to control more than one tool at once.</a:t>
              </a:r>
            </a:p>
          </p:txBody>
        </p:sp>
        <p:sp>
          <p:nvSpPr>
            <p:cNvPr id="19" name="Line 217"/>
            <p:cNvSpPr>
              <a:spLocks noChangeShapeType="1"/>
            </p:cNvSpPr>
            <p:nvPr/>
          </p:nvSpPr>
          <p:spPr bwMode="auto">
            <a:xfrm flipV="1">
              <a:off x="2032000" y="4511675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0" name="Line 218"/>
            <p:cNvSpPr>
              <a:spLocks noChangeShapeType="1"/>
            </p:cNvSpPr>
            <p:nvPr/>
          </p:nvSpPr>
          <p:spPr bwMode="auto">
            <a:xfrm>
              <a:off x="2870200" y="4054475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1" name="Line 219"/>
            <p:cNvSpPr>
              <a:spLocks noChangeShapeType="1"/>
            </p:cNvSpPr>
            <p:nvPr/>
          </p:nvSpPr>
          <p:spPr bwMode="auto">
            <a:xfrm>
              <a:off x="5765800" y="4054475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2" name="Line 220"/>
            <p:cNvSpPr>
              <a:spLocks noChangeShapeType="1"/>
            </p:cNvSpPr>
            <p:nvPr/>
          </p:nvSpPr>
          <p:spPr bwMode="auto">
            <a:xfrm>
              <a:off x="7442200" y="4511675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3" name="Line 221"/>
            <p:cNvSpPr>
              <a:spLocks noChangeShapeType="1"/>
            </p:cNvSpPr>
            <p:nvPr/>
          </p:nvSpPr>
          <p:spPr bwMode="auto">
            <a:xfrm>
              <a:off x="7823200" y="4511675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4" name="Line 222"/>
            <p:cNvSpPr>
              <a:spLocks noChangeShapeType="1"/>
            </p:cNvSpPr>
            <p:nvPr/>
          </p:nvSpPr>
          <p:spPr bwMode="auto">
            <a:xfrm>
              <a:off x="8204200" y="4511675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5" name="Line 223"/>
            <p:cNvSpPr>
              <a:spLocks noChangeShapeType="1"/>
            </p:cNvSpPr>
            <p:nvPr/>
          </p:nvSpPr>
          <p:spPr bwMode="auto">
            <a:xfrm>
              <a:off x="5003800" y="306387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0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9ABD3C-AA9E-4069-B566-FCDD6C81D397}">
  <ds:schemaRefs>
    <ds:schemaRef ds:uri="http://schemas.microsoft.com/office/2006/documentManagement/types"/>
    <ds:schemaRef ds:uri="e77713bc-0ebc-4063-99a4-8848dbeddd2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fb009bb9-7fd2-49f5-811f-13223d662051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576</TotalTime>
  <Words>1175</Words>
  <Application>Microsoft Office PowerPoint</Application>
  <PresentationFormat>On-screen Show (4:3)</PresentationFormat>
  <Paragraphs>168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Tw Cen MT</vt:lpstr>
      <vt:lpstr>Tw Cen MT Condensed</vt:lpstr>
      <vt:lpstr>Wingdings 3</vt:lpstr>
      <vt:lpstr>Integral</vt:lpstr>
      <vt:lpstr>National 5 Design &amp; Manufacture</vt:lpstr>
      <vt:lpstr>Learning intentions &amp; success criteria</vt:lpstr>
      <vt:lpstr>What is CAD</vt:lpstr>
      <vt:lpstr>The rise of CAD</vt:lpstr>
      <vt:lpstr>Advantages of CAD</vt:lpstr>
      <vt:lpstr>Disadvantages of Cad</vt:lpstr>
      <vt:lpstr>What is cam?</vt:lpstr>
      <vt:lpstr>Evolution of cam</vt:lpstr>
      <vt:lpstr>Evolution of cam</vt:lpstr>
      <vt:lpstr>Advantages of cam</vt:lpstr>
      <vt:lpstr>Disadvantages of cam</vt:lpstr>
      <vt:lpstr>Rapid Prototyping</vt:lpstr>
      <vt:lpstr>Rapid Prototyping</vt:lpstr>
      <vt:lpstr>3d printing</vt:lpstr>
      <vt:lpstr>3d printing</vt:lpstr>
      <vt:lpstr>One off production</vt:lpstr>
      <vt:lpstr>Mass production</vt:lpstr>
      <vt:lpstr>Mass production</vt:lpstr>
      <vt:lpstr>Mass production</vt:lpstr>
      <vt:lpstr>Global Manufacture</vt:lpstr>
      <vt:lpstr>Global Manufacture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East Dunbartonshire Council</cp:lastModifiedBy>
  <cp:revision>49</cp:revision>
  <dcterms:created xsi:type="dcterms:W3CDTF">2020-05-18T09:31:07Z</dcterms:created>
  <dcterms:modified xsi:type="dcterms:W3CDTF">2022-11-16T08:58:29Z</dcterms:modified>
</cp:coreProperties>
</file>